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6" r:id="rId2"/>
  </p:sldMasterIdLst>
  <p:notesMasterIdLst>
    <p:notesMasterId r:id="rId13"/>
  </p:notesMasterIdLst>
  <p:sldIdLst>
    <p:sldId id="266" r:id="rId3"/>
    <p:sldId id="259" r:id="rId4"/>
    <p:sldId id="297" r:id="rId5"/>
    <p:sldId id="298" r:id="rId6"/>
    <p:sldId id="299" r:id="rId7"/>
    <p:sldId id="300" r:id="rId8"/>
    <p:sldId id="303" r:id="rId9"/>
    <p:sldId id="302" r:id="rId10"/>
    <p:sldId id="304" r:id="rId11"/>
    <p:sldId id="276" r:id="rId12"/>
  </p:sldIdLst>
  <p:sldSz cx="12192000" cy="68580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Manrope" pitchFamily="2" charset="0"/>
      <p:regular r:id="rId15"/>
      <p:bold r:id="rId16"/>
      <p:italic r:id="rId17"/>
      <p:boldItalic r:id="rId1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102C53"/>
    <a:srgbClr val="E3E6EB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11F78-E2C8-6441-9613-360482E2C9D1}" v="279" dt="2024-09-21T16:56:31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2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400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Montenegro" userId="1a6372ff-c2e4-4d2c-920b-b9299bcc95f9" providerId="ADAL" clId="{9B711F78-E2C8-6441-9613-360482E2C9D1}"/>
    <pc:docChg chg="undo custSel addSld delSld modSld">
      <pc:chgData name="Alessandro Montenegro" userId="1a6372ff-c2e4-4d2c-920b-b9299bcc95f9" providerId="ADAL" clId="{9B711F78-E2C8-6441-9613-360482E2C9D1}" dt="2024-09-21T17:13:59.417" v="1422" actId="255"/>
      <pc:docMkLst>
        <pc:docMk/>
      </pc:docMkLst>
      <pc:sldChg chg="addSp delSp modSp mod">
        <pc:chgData name="Alessandro Montenegro" userId="1a6372ff-c2e4-4d2c-920b-b9299bcc95f9" providerId="ADAL" clId="{9B711F78-E2C8-6441-9613-360482E2C9D1}" dt="2024-09-21T16:29:20.491" v="1013" actId="113"/>
        <pc:sldMkLst>
          <pc:docMk/>
          <pc:sldMk cId="554448353" sldId="259"/>
        </pc:sldMkLst>
        <pc:spChg chg="mod">
          <ac:chgData name="Alessandro Montenegro" userId="1a6372ff-c2e4-4d2c-920b-b9299bcc95f9" providerId="ADAL" clId="{9B711F78-E2C8-6441-9613-360482E2C9D1}" dt="2024-09-21T15:43:14.878" v="477" actId="255"/>
          <ac:spMkLst>
            <pc:docMk/>
            <pc:sldMk cId="554448353" sldId="259"/>
            <ac:spMk id="2" creationId="{8C7D1BF5-87C2-48DD-AB8C-CA3CACCAD616}"/>
          </ac:spMkLst>
        </pc:spChg>
        <pc:spChg chg="mod">
          <ac:chgData name="Alessandro Montenegro" userId="1a6372ff-c2e4-4d2c-920b-b9299bcc95f9" providerId="ADAL" clId="{9B711F78-E2C8-6441-9613-360482E2C9D1}" dt="2024-09-21T16:29:20.491" v="1013" actId="113"/>
          <ac:spMkLst>
            <pc:docMk/>
            <pc:sldMk cId="554448353" sldId="259"/>
            <ac:spMk id="6" creationId="{52822CAF-BA6F-4E9D-86A5-64822FC205E8}"/>
          </ac:spMkLst>
        </pc:spChg>
        <pc:spChg chg="add del">
          <ac:chgData name="Alessandro Montenegro" userId="1a6372ff-c2e4-4d2c-920b-b9299bcc95f9" providerId="ADAL" clId="{9B711F78-E2C8-6441-9613-360482E2C9D1}" dt="2024-09-21T15:47:24.968" v="700" actId="22"/>
          <ac:spMkLst>
            <pc:docMk/>
            <pc:sldMk cId="554448353" sldId="259"/>
            <ac:spMk id="8" creationId="{DFA7EE30-5EE3-89C4-B5D2-A8597E730CD9}"/>
          </ac:spMkLst>
        </pc:spChg>
      </pc:sldChg>
      <pc:sldChg chg="del">
        <pc:chgData name="Alessandro Montenegro" userId="1a6372ff-c2e4-4d2c-920b-b9299bcc95f9" providerId="ADAL" clId="{9B711F78-E2C8-6441-9613-360482E2C9D1}" dt="2024-09-21T15:49:31.183" v="768" actId="2696"/>
        <pc:sldMkLst>
          <pc:docMk/>
          <pc:sldMk cId="1717373688" sldId="260"/>
        </pc:sldMkLst>
      </pc:sldChg>
      <pc:sldChg chg="del">
        <pc:chgData name="Alessandro Montenegro" userId="1a6372ff-c2e4-4d2c-920b-b9299bcc95f9" providerId="ADAL" clId="{9B711F78-E2C8-6441-9613-360482E2C9D1}" dt="2024-09-21T15:49:31.217" v="770" actId="2696"/>
        <pc:sldMkLst>
          <pc:docMk/>
          <pc:sldMk cId="664636158" sldId="261"/>
        </pc:sldMkLst>
      </pc:sldChg>
      <pc:sldChg chg="del">
        <pc:chgData name="Alessandro Montenegro" userId="1a6372ff-c2e4-4d2c-920b-b9299bcc95f9" providerId="ADAL" clId="{9B711F78-E2C8-6441-9613-360482E2C9D1}" dt="2024-09-21T15:49:31.352" v="779" actId="2696"/>
        <pc:sldMkLst>
          <pc:docMk/>
          <pc:sldMk cId="2602248869" sldId="262"/>
        </pc:sldMkLst>
      </pc:sldChg>
      <pc:sldChg chg="del">
        <pc:chgData name="Alessandro Montenegro" userId="1a6372ff-c2e4-4d2c-920b-b9299bcc95f9" providerId="ADAL" clId="{9B711F78-E2C8-6441-9613-360482E2C9D1}" dt="2024-09-21T15:37:00.282" v="139" actId="2696"/>
        <pc:sldMkLst>
          <pc:docMk/>
          <pc:sldMk cId="3490336547" sldId="264"/>
        </pc:sldMkLst>
      </pc:sldChg>
      <pc:sldChg chg="modSp mod">
        <pc:chgData name="Alessandro Montenegro" userId="1a6372ff-c2e4-4d2c-920b-b9299bcc95f9" providerId="ADAL" clId="{9B711F78-E2C8-6441-9613-360482E2C9D1}" dt="2024-09-21T15:37:30.782" v="174" actId="20577"/>
        <pc:sldMkLst>
          <pc:docMk/>
          <pc:sldMk cId="3921913644" sldId="266"/>
        </pc:sldMkLst>
        <pc:spChg chg="mod">
          <ac:chgData name="Alessandro Montenegro" userId="1a6372ff-c2e4-4d2c-920b-b9299bcc95f9" providerId="ADAL" clId="{9B711F78-E2C8-6441-9613-360482E2C9D1}" dt="2024-09-21T15:37:30.782" v="174" actId="20577"/>
          <ac:spMkLst>
            <pc:docMk/>
            <pc:sldMk cId="3921913644" sldId="266"/>
            <ac:spMk id="2" creationId="{026BBB7E-2B72-48A5-B8AC-092CE1F3CB5C}"/>
          </ac:spMkLst>
        </pc:spChg>
        <pc:spChg chg="mod">
          <ac:chgData name="Alessandro Montenegro" userId="1a6372ff-c2e4-4d2c-920b-b9299bcc95f9" providerId="ADAL" clId="{9B711F78-E2C8-6441-9613-360482E2C9D1}" dt="2024-09-21T15:34:35.744" v="44" actId="20577"/>
          <ac:spMkLst>
            <pc:docMk/>
            <pc:sldMk cId="3921913644" sldId="266"/>
            <ac:spMk id="3" creationId="{139C8332-124C-4AAA-8F96-961CED6E62F0}"/>
          </ac:spMkLst>
        </pc:spChg>
      </pc:sldChg>
      <pc:sldChg chg="del">
        <pc:chgData name="Alessandro Montenegro" userId="1a6372ff-c2e4-4d2c-920b-b9299bcc95f9" providerId="ADAL" clId="{9B711F78-E2C8-6441-9613-360482E2C9D1}" dt="2024-09-21T15:34:39.811" v="45" actId="2696"/>
        <pc:sldMkLst>
          <pc:docMk/>
          <pc:sldMk cId="1830380470" sldId="269"/>
        </pc:sldMkLst>
      </pc:sldChg>
      <pc:sldChg chg="del">
        <pc:chgData name="Alessandro Montenegro" userId="1a6372ff-c2e4-4d2c-920b-b9299bcc95f9" providerId="ADAL" clId="{9B711F78-E2C8-6441-9613-360482E2C9D1}" dt="2024-09-21T15:34:39.833" v="46" actId="2696"/>
        <pc:sldMkLst>
          <pc:docMk/>
          <pc:sldMk cId="1554532727" sldId="270"/>
        </pc:sldMkLst>
      </pc:sldChg>
      <pc:sldChg chg="del">
        <pc:chgData name="Alessandro Montenegro" userId="1a6372ff-c2e4-4d2c-920b-b9299bcc95f9" providerId="ADAL" clId="{9B711F78-E2C8-6441-9613-360482E2C9D1}" dt="2024-09-21T15:49:15.888" v="760" actId="2696"/>
        <pc:sldMkLst>
          <pc:docMk/>
          <pc:sldMk cId="1270366130" sldId="271"/>
        </pc:sldMkLst>
      </pc:sldChg>
      <pc:sldChg chg="del">
        <pc:chgData name="Alessandro Montenegro" userId="1a6372ff-c2e4-4d2c-920b-b9299bcc95f9" providerId="ADAL" clId="{9B711F78-E2C8-6441-9613-360482E2C9D1}" dt="2024-09-21T15:49:31.244" v="772" actId="2696"/>
        <pc:sldMkLst>
          <pc:docMk/>
          <pc:sldMk cId="1197054403" sldId="272"/>
        </pc:sldMkLst>
      </pc:sldChg>
      <pc:sldChg chg="del">
        <pc:chgData name="Alessandro Montenegro" userId="1a6372ff-c2e4-4d2c-920b-b9299bcc95f9" providerId="ADAL" clId="{9B711F78-E2C8-6441-9613-360482E2C9D1}" dt="2024-09-21T15:49:31.198" v="769" actId="2696"/>
        <pc:sldMkLst>
          <pc:docMk/>
          <pc:sldMk cId="2057381274" sldId="273"/>
        </pc:sldMkLst>
      </pc:sldChg>
      <pc:sldChg chg="del">
        <pc:chgData name="Alessandro Montenegro" userId="1a6372ff-c2e4-4d2c-920b-b9299bcc95f9" providerId="ADAL" clId="{9B711F78-E2C8-6441-9613-360482E2C9D1}" dt="2024-09-21T15:49:31.228" v="771" actId="2696"/>
        <pc:sldMkLst>
          <pc:docMk/>
          <pc:sldMk cId="2315921079" sldId="274"/>
        </pc:sldMkLst>
      </pc:sldChg>
      <pc:sldChg chg="del">
        <pc:chgData name="Alessandro Montenegro" userId="1a6372ff-c2e4-4d2c-920b-b9299bcc95f9" providerId="ADAL" clId="{9B711F78-E2C8-6441-9613-360482E2C9D1}" dt="2024-09-21T15:49:31.325" v="778" actId="2696"/>
        <pc:sldMkLst>
          <pc:docMk/>
          <pc:sldMk cId="2932283926" sldId="275"/>
        </pc:sldMkLst>
      </pc:sldChg>
      <pc:sldChg chg="addSp delSp modSp mod">
        <pc:chgData name="Alessandro Montenegro" userId="1a6372ff-c2e4-4d2c-920b-b9299bcc95f9" providerId="ADAL" clId="{9B711F78-E2C8-6441-9613-360482E2C9D1}" dt="2024-09-21T15:36:50.122" v="136"/>
        <pc:sldMkLst>
          <pc:docMk/>
          <pc:sldMk cId="441028971" sldId="276"/>
        </pc:sldMkLst>
        <pc:spChg chg="mod">
          <ac:chgData name="Alessandro Montenegro" userId="1a6372ff-c2e4-4d2c-920b-b9299bcc95f9" providerId="ADAL" clId="{9B711F78-E2C8-6441-9613-360482E2C9D1}" dt="2024-09-21T15:36:43.329" v="133" actId="207"/>
          <ac:spMkLst>
            <pc:docMk/>
            <pc:sldMk cId="441028971" sldId="276"/>
            <ac:spMk id="2" creationId="{EDA1ED5D-F989-46C3-A24A-E7736CAA3287}"/>
          </ac:spMkLst>
        </pc:spChg>
        <pc:spChg chg="add del mod">
          <ac:chgData name="Alessandro Montenegro" userId="1a6372ff-c2e4-4d2c-920b-b9299bcc95f9" providerId="ADAL" clId="{9B711F78-E2C8-6441-9613-360482E2C9D1}" dt="2024-09-21T15:36:50.122" v="136"/>
          <ac:spMkLst>
            <pc:docMk/>
            <pc:sldMk cId="441028971" sldId="276"/>
            <ac:spMk id="3" creationId="{2F3DBDF1-E68A-6E4B-8D14-5C30AE0E229D}"/>
          </ac:spMkLst>
        </pc:spChg>
      </pc:sldChg>
      <pc:sldChg chg="del">
        <pc:chgData name="Alessandro Montenegro" userId="1a6372ff-c2e4-4d2c-920b-b9299bcc95f9" providerId="ADAL" clId="{9B711F78-E2C8-6441-9613-360482E2C9D1}" dt="2024-09-21T15:49:31.141" v="767" actId="2696"/>
        <pc:sldMkLst>
          <pc:docMk/>
          <pc:sldMk cId="1945072999" sldId="277"/>
        </pc:sldMkLst>
      </pc:sldChg>
      <pc:sldChg chg="del">
        <pc:chgData name="Alessandro Montenegro" userId="1a6372ff-c2e4-4d2c-920b-b9299bcc95f9" providerId="ADAL" clId="{9B711F78-E2C8-6441-9613-360482E2C9D1}" dt="2024-09-21T15:36:56.974" v="137" actId="2696"/>
        <pc:sldMkLst>
          <pc:docMk/>
          <pc:sldMk cId="2867388086" sldId="279"/>
        </pc:sldMkLst>
      </pc:sldChg>
      <pc:sldChg chg="del">
        <pc:chgData name="Alessandro Montenegro" userId="1a6372ff-c2e4-4d2c-920b-b9299bcc95f9" providerId="ADAL" clId="{9B711F78-E2C8-6441-9613-360482E2C9D1}" dt="2024-09-21T15:36:58.702" v="138" actId="2696"/>
        <pc:sldMkLst>
          <pc:docMk/>
          <pc:sldMk cId="1189298929" sldId="280"/>
        </pc:sldMkLst>
      </pc:sldChg>
      <pc:sldChg chg="del">
        <pc:chgData name="Alessandro Montenegro" userId="1a6372ff-c2e4-4d2c-920b-b9299bcc95f9" providerId="ADAL" clId="{9B711F78-E2C8-6441-9613-360482E2C9D1}" dt="2024-09-21T15:49:31.258" v="773" actId="2696"/>
        <pc:sldMkLst>
          <pc:docMk/>
          <pc:sldMk cId="3105689092" sldId="281"/>
        </pc:sldMkLst>
      </pc:sldChg>
      <pc:sldChg chg="del">
        <pc:chgData name="Alessandro Montenegro" userId="1a6372ff-c2e4-4d2c-920b-b9299bcc95f9" providerId="ADAL" clId="{9B711F78-E2C8-6441-9613-360482E2C9D1}" dt="2024-09-21T15:49:31.286" v="775" actId="2696"/>
        <pc:sldMkLst>
          <pc:docMk/>
          <pc:sldMk cId="221226254" sldId="282"/>
        </pc:sldMkLst>
      </pc:sldChg>
      <pc:sldChg chg="del">
        <pc:chgData name="Alessandro Montenegro" userId="1a6372ff-c2e4-4d2c-920b-b9299bcc95f9" providerId="ADAL" clId="{9B711F78-E2C8-6441-9613-360482E2C9D1}" dt="2024-09-21T15:49:31.271" v="774" actId="2696"/>
        <pc:sldMkLst>
          <pc:docMk/>
          <pc:sldMk cId="297202484" sldId="283"/>
        </pc:sldMkLst>
      </pc:sldChg>
      <pc:sldChg chg="del">
        <pc:chgData name="Alessandro Montenegro" userId="1a6372ff-c2e4-4d2c-920b-b9299bcc95f9" providerId="ADAL" clId="{9B711F78-E2C8-6441-9613-360482E2C9D1}" dt="2024-09-21T15:49:31.298" v="776" actId="2696"/>
        <pc:sldMkLst>
          <pc:docMk/>
          <pc:sldMk cId="761346512" sldId="284"/>
        </pc:sldMkLst>
      </pc:sldChg>
      <pc:sldChg chg="del">
        <pc:chgData name="Alessandro Montenegro" userId="1a6372ff-c2e4-4d2c-920b-b9299bcc95f9" providerId="ADAL" clId="{9B711F78-E2C8-6441-9613-360482E2C9D1}" dt="2024-09-21T15:49:31.393" v="780" actId="2696"/>
        <pc:sldMkLst>
          <pc:docMk/>
          <pc:sldMk cId="775100048" sldId="285"/>
        </pc:sldMkLst>
      </pc:sldChg>
      <pc:sldChg chg="del">
        <pc:chgData name="Alessandro Montenegro" userId="1a6372ff-c2e4-4d2c-920b-b9299bcc95f9" providerId="ADAL" clId="{9B711F78-E2C8-6441-9613-360482E2C9D1}" dt="2024-09-21T15:49:31.405" v="781" actId="2696"/>
        <pc:sldMkLst>
          <pc:docMk/>
          <pc:sldMk cId="4153947135" sldId="286"/>
        </pc:sldMkLst>
      </pc:sldChg>
      <pc:sldChg chg="del">
        <pc:chgData name="Alessandro Montenegro" userId="1a6372ff-c2e4-4d2c-920b-b9299bcc95f9" providerId="ADAL" clId="{9B711F78-E2C8-6441-9613-360482E2C9D1}" dt="2024-09-21T15:49:31.103" v="766" actId="2696"/>
        <pc:sldMkLst>
          <pc:docMk/>
          <pc:sldMk cId="2031243501" sldId="287"/>
        </pc:sldMkLst>
      </pc:sldChg>
      <pc:sldChg chg="del">
        <pc:chgData name="Alessandro Montenegro" userId="1a6372ff-c2e4-4d2c-920b-b9299bcc95f9" providerId="ADAL" clId="{9B711F78-E2C8-6441-9613-360482E2C9D1}" dt="2024-09-21T15:49:31.044" v="764" actId="2696"/>
        <pc:sldMkLst>
          <pc:docMk/>
          <pc:sldMk cId="1396054460" sldId="288"/>
        </pc:sldMkLst>
      </pc:sldChg>
      <pc:sldChg chg="del">
        <pc:chgData name="Alessandro Montenegro" userId="1a6372ff-c2e4-4d2c-920b-b9299bcc95f9" providerId="ADAL" clId="{9B711F78-E2C8-6441-9613-360482E2C9D1}" dt="2024-09-21T15:49:30.987" v="763" actId="2696"/>
        <pc:sldMkLst>
          <pc:docMk/>
          <pc:sldMk cId="2136935184" sldId="289"/>
        </pc:sldMkLst>
      </pc:sldChg>
      <pc:sldChg chg="del">
        <pc:chgData name="Alessandro Montenegro" userId="1a6372ff-c2e4-4d2c-920b-b9299bcc95f9" providerId="ADAL" clId="{9B711F78-E2C8-6441-9613-360482E2C9D1}" dt="2024-09-21T15:49:15.893" v="762" actId="2696"/>
        <pc:sldMkLst>
          <pc:docMk/>
          <pc:sldMk cId="3094115102" sldId="293"/>
        </pc:sldMkLst>
      </pc:sldChg>
      <pc:sldChg chg="del">
        <pc:chgData name="Alessandro Montenegro" userId="1a6372ff-c2e4-4d2c-920b-b9299bcc95f9" providerId="ADAL" clId="{9B711F78-E2C8-6441-9613-360482E2C9D1}" dt="2024-09-21T15:49:15.891" v="761" actId="2696"/>
        <pc:sldMkLst>
          <pc:docMk/>
          <pc:sldMk cId="3896080372" sldId="294"/>
        </pc:sldMkLst>
      </pc:sldChg>
      <pc:sldChg chg="del">
        <pc:chgData name="Alessandro Montenegro" userId="1a6372ff-c2e4-4d2c-920b-b9299bcc95f9" providerId="ADAL" clId="{9B711F78-E2C8-6441-9613-360482E2C9D1}" dt="2024-09-21T15:49:31.072" v="765" actId="2696"/>
        <pc:sldMkLst>
          <pc:docMk/>
          <pc:sldMk cId="684768823" sldId="295"/>
        </pc:sldMkLst>
      </pc:sldChg>
      <pc:sldChg chg="del">
        <pc:chgData name="Alessandro Montenegro" userId="1a6372ff-c2e4-4d2c-920b-b9299bcc95f9" providerId="ADAL" clId="{9B711F78-E2C8-6441-9613-360482E2C9D1}" dt="2024-09-21T15:49:31.305" v="777" actId="2696"/>
        <pc:sldMkLst>
          <pc:docMk/>
          <pc:sldMk cId="1985054436" sldId="296"/>
        </pc:sldMkLst>
      </pc:sldChg>
      <pc:sldChg chg="modSp add mod">
        <pc:chgData name="Alessandro Montenegro" userId="1a6372ff-c2e4-4d2c-920b-b9299bcc95f9" providerId="ADAL" clId="{9B711F78-E2C8-6441-9613-360482E2C9D1}" dt="2024-09-21T16:30:52.108" v="1051" actId="122"/>
        <pc:sldMkLst>
          <pc:docMk/>
          <pc:sldMk cId="3483187088" sldId="297"/>
        </pc:sldMkLst>
        <pc:spChg chg="mod">
          <ac:chgData name="Alessandro Montenegro" userId="1a6372ff-c2e4-4d2c-920b-b9299bcc95f9" providerId="ADAL" clId="{9B711F78-E2C8-6441-9613-360482E2C9D1}" dt="2024-09-21T15:47:39.773" v="723" actId="20577"/>
          <ac:spMkLst>
            <pc:docMk/>
            <pc:sldMk cId="3483187088" sldId="297"/>
            <ac:spMk id="2" creationId="{8C7D1BF5-87C2-48DD-AB8C-CA3CACCAD616}"/>
          </ac:spMkLst>
        </pc:spChg>
        <pc:spChg chg="mod">
          <ac:chgData name="Alessandro Montenegro" userId="1a6372ff-c2e4-4d2c-920b-b9299bcc95f9" providerId="ADAL" clId="{9B711F78-E2C8-6441-9613-360482E2C9D1}" dt="2024-09-21T16:30:52.108" v="1051" actId="122"/>
          <ac:spMkLst>
            <pc:docMk/>
            <pc:sldMk cId="3483187088" sldId="297"/>
            <ac:spMk id="6" creationId="{52822CAF-BA6F-4E9D-86A5-64822FC205E8}"/>
          </ac:spMkLst>
        </pc:spChg>
      </pc:sldChg>
      <pc:sldChg chg="modSp add mod">
        <pc:chgData name="Alessandro Montenegro" userId="1a6372ff-c2e4-4d2c-920b-b9299bcc95f9" providerId="ADAL" clId="{9B711F78-E2C8-6441-9613-360482E2C9D1}" dt="2024-09-21T17:13:59.417" v="1422" actId="255"/>
        <pc:sldMkLst>
          <pc:docMk/>
          <pc:sldMk cId="1188966443" sldId="298"/>
        </pc:sldMkLst>
        <pc:spChg chg="mod">
          <ac:chgData name="Alessandro Montenegro" userId="1a6372ff-c2e4-4d2c-920b-b9299bcc95f9" providerId="ADAL" clId="{9B711F78-E2C8-6441-9613-360482E2C9D1}" dt="2024-09-21T17:13:59.417" v="1422" actId="255"/>
          <ac:spMkLst>
            <pc:docMk/>
            <pc:sldMk cId="1188966443" sldId="298"/>
            <ac:spMk id="2" creationId="{8C7D1BF5-87C2-48DD-AB8C-CA3CACCAD616}"/>
          </ac:spMkLst>
        </pc:spChg>
        <pc:spChg chg="mod">
          <ac:chgData name="Alessandro Montenegro" userId="1a6372ff-c2e4-4d2c-920b-b9299bcc95f9" providerId="ADAL" clId="{9B711F78-E2C8-6441-9613-360482E2C9D1}" dt="2024-09-21T16:31:10.651" v="1052" actId="113"/>
          <ac:spMkLst>
            <pc:docMk/>
            <pc:sldMk cId="1188966443" sldId="298"/>
            <ac:spMk id="6" creationId="{52822CAF-BA6F-4E9D-86A5-64822FC205E8}"/>
          </ac:spMkLst>
        </pc:spChg>
      </pc:sldChg>
      <pc:sldChg chg="modSp add mod">
        <pc:chgData name="Alessandro Montenegro" userId="1a6372ff-c2e4-4d2c-920b-b9299bcc95f9" providerId="ADAL" clId="{9B711F78-E2C8-6441-9613-360482E2C9D1}" dt="2024-09-21T16:34:09.907" v="1156" actId="113"/>
        <pc:sldMkLst>
          <pc:docMk/>
          <pc:sldMk cId="3708689025" sldId="299"/>
        </pc:sldMkLst>
        <pc:spChg chg="mod">
          <ac:chgData name="Alessandro Montenegro" userId="1a6372ff-c2e4-4d2c-920b-b9299bcc95f9" providerId="ADAL" clId="{9B711F78-E2C8-6441-9613-360482E2C9D1}" dt="2024-09-21T15:52:42.785" v="985" actId="20577"/>
          <ac:spMkLst>
            <pc:docMk/>
            <pc:sldMk cId="3708689025" sldId="299"/>
            <ac:spMk id="2" creationId="{8C7D1BF5-87C2-48DD-AB8C-CA3CACCAD616}"/>
          </ac:spMkLst>
        </pc:spChg>
        <pc:spChg chg="mod">
          <ac:chgData name="Alessandro Montenegro" userId="1a6372ff-c2e4-4d2c-920b-b9299bcc95f9" providerId="ADAL" clId="{9B711F78-E2C8-6441-9613-360482E2C9D1}" dt="2024-09-21T16:34:09.907" v="1156" actId="113"/>
          <ac:spMkLst>
            <pc:docMk/>
            <pc:sldMk cId="3708689025" sldId="299"/>
            <ac:spMk id="6" creationId="{52822CAF-BA6F-4E9D-86A5-64822FC205E8}"/>
          </ac:spMkLst>
        </pc:spChg>
      </pc:sldChg>
      <pc:sldChg chg="modSp add mod">
        <pc:chgData name="Alessandro Montenegro" userId="1a6372ff-c2e4-4d2c-920b-b9299bcc95f9" providerId="ADAL" clId="{9B711F78-E2C8-6441-9613-360482E2C9D1}" dt="2024-09-21T16:34:40.667" v="1214" actId="113"/>
        <pc:sldMkLst>
          <pc:docMk/>
          <pc:sldMk cId="839723433" sldId="300"/>
        </pc:sldMkLst>
        <pc:spChg chg="mod">
          <ac:chgData name="Alessandro Montenegro" userId="1a6372ff-c2e4-4d2c-920b-b9299bcc95f9" providerId="ADAL" clId="{9B711F78-E2C8-6441-9613-360482E2C9D1}" dt="2024-09-21T16:32:59.626" v="1103" actId="20577"/>
          <ac:spMkLst>
            <pc:docMk/>
            <pc:sldMk cId="839723433" sldId="300"/>
            <ac:spMk id="2" creationId="{8C7D1BF5-87C2-48DD-AB8C-CA3CACCAD616}"/>
          </ac:spMkLst>
        </pc:spChg>
        <pc:spChg chg="mod">
          <ac:chgData name="Alessandro Montenegro" userId="1a6372ff-c2e4-4d2c-920b-b9299bcc95f9" providerId="ADAL" clId="{9B711F78-E2C8-6441-9613-360482E2C9D1}" dt="2024-09-21T16:34:40.667" v="1214" actId="113"/>
          <ac:spMkLst>
            <pc:docMk/>
            <pc:sldMk cId="839723433" sldId="300"/>
            <ac:spMk id="6" creationId="{52822CAF-BA6F-4E9D-86A5-64822FC205E8}"/>
          </ac:spMkLst>
        </pc:spChg>
      </pc:sldChg>
      <pc:sldChg chg="add del">
        <pc:chgData name="Alessandro Montenegro" userId="1a6372ff-c2e4-4d2c-920b-b9299bcc95f9" providerId="ADAL" clId="{9B711F78-E2C8-6441-9613-360482E2C9D1}" dt="2024-09-21T16:55:15.523" v="1367" actId="2696"/>
        <pc:sldMkLst>
          <pc:docMk/>
          <pc:sldMk cId="2560388165" sldId="301"/>
        </pc:sldMkLst>
      </pc:sldChg>
      <pc:sldChg chg="modSp add mod">
        <pc:chgData name="Alessandro Montenegro" userId="1a6372ff-c2e4-4d2c-920b-b9299bcc95f9" providerId="ADAL" clId="{9B711F78-E2C8-6441-9613-360482E2C9D1}" dt="2024-09-21T16:55:08.065" v="1366" actId="20577"/>
        <pc:sldMkLst>
          <pc:docMk/>
          <pc:sldMk cId="2558600570" sldId="302"/>
        </pc:sldMkLst>
        <pc:spChg chg="mod">
          <ac:chgData name="Alessandro Montenegro" userId="1a6372ff-c2e4-4d2c-920b-b9299bcc95f9" providerId="ADAL" clId="{9B711F78-E2C8-6441-9613-360482E2C9D1}" dt="2024-09-21T16:55:08.065" v="1366" actId="20577"/>
          <ac:spMkLst>
            <pc:docMk/>
            <pc:sldMk cId="2558600570" sldId="302"/>
            <ac:spMk id="2" creationId="{8C7D1BF5-87C2-48DD-AB8C-CA3CACCAD616}"/>
          </ac:spMkLst>
        </pc:spChg>
        <pc:spChg chg="mod">
          <ac:chgData name="Alessandro Montenegro" userId="1a6372ff-c2e4-4d2c-920b-b9299bcc95f9" providerId="ADAL" clId="{9B711F78-E2C8-6441-9613-360482E2C9D1}" dt="2024-09-21T16:54:49.561" v="1364" actId="20577"/>
          <ac:spMkLst>
            <pc:docMk/>
            <pc:sldMk cId="2558600570" sldId="302"/>
            <ac:spMk id="6" creationId="{52822CAF-BA6F-4E9D-86A5-64822FC205E8}"/>
          </ac:spMkLst>
        </pc:spChg>
      </pc:sldChg>
      <pc:sldChg chg="modSp add mod">
        <pc:chgData name="Alessandro Montenegro" userId="1a6372ff-c2e4-4d2c-920b-b9299bcc95f9" providerId="ADAL" clId="{9B711F78-E2C8-6441-9613-360482E2C9D1}" dt="2024-09-21T16:54:03.416" v="1326" actId="20577"/>
        <pc:sldMkLst>
          <pc:docMk/>
          <pc:sldMk cId="1707937711" sldId="303"/>
        </pc:sldMkLst>
        <pc:spChg chg="mod">
          <ac:chgData name="Alessandro Montenegro" userId="1a6372ff-c2e4-4d2c-920b-b9299bcc95f9" providerId="ADAL" clId="{9B711F78-E2C8-6441-9613-360482E2C9D1}" dt="2024-09-21T16:52:48.228" v="1276" actId="20577"/>
          <ac:spMkLst>
            <pc:docMk/>
            <pc:sldMk cId="1707937711" sldId="303"/>
            <ac:spMk id="2" creationId="{8C7D1BF5-87C2-48DD-AB8C-CA3CACCAD616}"/>
          </ac:spMkLst>
        </pc:spChg>
        <pc:spChg chg="mod">
          <ac:chgData name="Alessandro Montenegro" userId="1a6372ff-c2e4-4d2c-920b-b9299bcc95f9" providerId="ADAL" clId="{9B711F78-E2C8-6441-9613-360482E2C9D1}" dt="2024-09-21T16:54:03.416" v="1326" actId="20577"/>
          <ac:spMkLst>
            <pc:docMk/>
            <pc:sldMk cId="1707937711" sldId="303"/>
            <ac:spMk id="6" creationId="{52822CAF-BA6F-4E9D-86A5-64822FC205E8}"/>
          </ac:spMkLst>
        </pc:spChg>
      </pc:sldChg>
      <pc:sldChg chg="modSp add mod">
        <pc:chgData name="Alessandro Montenegro" userId="1a6372ff-c2e4-4d2c-920b-b9299bcc95f9" providerId="ADAL" clId="{9B711F78-E2C8-6441-9613-360482E2C9D1}" dt="2024-09-21T16:56:31.441" v="1421" actId="20577"/>
        <pc:sldMkLst>
          <pc:docMk/>
          <pc:sldMk cId="2243290555" sldId="304"/>
        </pc:sldMkLst>
        <pc:spChg chg="mod">
          <ac:chgData name="Alessandro Montenegro" userId="1a6372ff-c2e4-4d2c-920b-b9299bcc95f9" providerId="ADAL" clId="{9B711F78-E2C8-6441-9613-360482E2C9D1}" dt="2024-09-21T16:55:53.656" v="1408" actId="20577"/>
          <ac:spMkLst>
            <pc:docMk/>
            <pc:sldMk cId="2243290555" sldId="304"/>
            <ac:spMk id="2" creationId="{8C7D1BF5-87C2-48DD-AB8C-CA3CACCAD616}"/>
          </ac:spMkLst>
        </pc:spChg>
        <pc:spChg chg="mod">
          <ac:chgData name="Alessandro Montenegro" userId="1a6372ff-c2e4-4d2c-920b-b9299bcc95f9" providerId="ADAL" clId="{9B711F78-E2C8-6441-9613-360482E2C9D1}" dt="2024-09-21T16:56:31.441" v="1421" actId="20577"/>
          <ac:spMkLst>
            <pc:docMk/>
            <pc:sldMk cId="2243290555" sldId="304"/>
            <ac:spMk id="6" creationId="{52822CAF-BA6F-4E9D-86A5-64822FC205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21/09/24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Via</a:t>
            </a:r>
          </a:p>
          <a:p>
            <a:pPr lvl="0"/>
            <a:r>
              <a:rPr lang="it-IT" dirty="0"/>
              <a:t>T</a:t>
            </a:r>
          </a:p>
          <a:p>
            <a:pPr lvl="0"/>
            <a:r>
              <a:rPr lang="it-IT" dirty="0"/>
              <a:t>@ </a:t>
            </a:r>
          </a:p>
          <a:p>
            <a:pPr lvl="0"/>
            <a:r>
              <a:rPr lang="it-IT" dirty="0" err="1"/>
              <a:t>wwww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17515AB-8CBA-4526-8637-4BA0E0664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ntenegroalessandro.github.io/InfoA2425/index.html" TargetMode="External"/><Relationship Id="rId2" Type="http://schemas.openxmlformats.org/officeDocument/2006/relationships/hyperlink" Target="mailto:alessandro.montenegro@polimi.it" TargetMode="Externa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0710" y="5929933"/>
            <a:ext cx="4078060" cy="318490"/>
          </a:xfrm>
        </p:spPr>
        <p:txBody>
          <a:bodyPr/>
          <a:lstStyle/>
          <a:p>
            <a:r>
              <a:rPr lang="it-IT" dirty="0"/>
              <a:t>23.09.2024 – Alessandro Montenegro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87" y="2853390"/>
            <a:ext cx="10986218" cy="2324100"/>
          </a:xfrm>
        </p:spPr>
        <p:txBody>
          <a:bodyPr/>
          <a:lstStyle/>
          <a:p>
            <a:r>
              <a:rPr lang="it-IT" dirty="0"/>
              <a:t>Esercitazione 1</a:t>
            </a:r>
            <a:br>
              <a:rPr lang="it-IT" dirty="0"/>
            </a:br>
            <a:r>
              <a:rPr lang="it-IT" dirty="0"/>
              <a:t>Variabili 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Statements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1913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DA1ED5D-F989-46C3-A24A-E7736CAA32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0075" y="5231876"/>
            <a:ext cx="6545792" cy="1016547"/>
          </a:xfrm>
        </p:spPr>
        <p:txBody>
          <a:bodyPr>
            <a:normAutofit/>
          </a:bodyPr>
          <a:lstStyle/>
          <a:p>
            <a:r>
              <a:rPr lang="it-IT" b="1" dirty="0"/>
              <a:t>Alessandro Montenegro</a:t>
            </a:r>
          </a:p>
          <a:p>
            <a:r>
              <a:rPr lang="it-IT" b="1" dirty="0"/>
              <a:t>Email</a:t>
            </a:r>
            <a:r>
              <a:rPr lang="it-IT" dirty="0"/>
              <a:t>: </a:t>
            </a:r>
            <a:r>
              <a:rPr lang="it-I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alessandro.montenegro@polimi.it</a:t>
            </a:r>
            <a:r>
              <a:rPr lang="it-IT" dirty="0"/>
              <a:t> </a:t>
            </a:r>
          </a:p>
          <a:p>
            <a:r>
              <a:rPr lang="it-IT" b="1" dirty="0"/>
              <a:t>Sito</a:t>
            </a:r>
            <a:r>
              <a:rPr lang="it-IT" dirty="0"/>
              <a:t>: </a:t>
            </a:r>
            <a:r>
              <a:rPr lang="it-I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https://montenegroalessandro.github.io/InfoA2425/index.html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102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 1</a:t>
            </a:r>
            <a:br>
              <a:rPr lang="it-IT" dirty="0"/>
            </a:br>
            <a:r>
              <a:rPr lang="it-IT" sz="2000" dirty="0"/>
              <a:t>Conversione da Fahrenheit a Celsius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Variabili e If 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</p:spPr>
            <p:txBody>
              <a:bodyPr/>
              <a:lstStyle/>
              <a:p>
                <a:r>
                  <a:rPr lang="it-IT" b="1" dirty="0"/>
                  <a:t>Testo</a:t>
                </a:r>
              </a:p>
              <a:p>
                <a:r>
                  <a:rPr lang="it-IT" dirty="0"/>
                  <a:t>Si scriva un programma che prenda in input un numero che rappresenti una temperatura in gradi Fahrenheit e che stampi a schermo la corrispondente temperatura in gradi Celsius.</a:t>
                </a:r>
              </a:p>
              <a:p>
                <a:r>
                  <a:rPr lang="it-IT" dirty="0"/>
                  <a:t>Si usi la seguente formula di conversione: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−32</m:t>
                          </m:r>
                        </m:e>
                      </m:d>
                    </m:oMath>
                  </m:oMathPara>
                </a14:m>
                <a:endParaRPr lang="it-IT" b="0" dirty="0"/>
              </a:p>
              <a:p>
                <a:r>
                  <a:rPr lang="it-IT" b="1" dirty="0"/>
                  <a:t>Esempio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137°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=56.67°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  <a:blipFill>
                <a:blip r:embed="rId2"/>
                <a:stretch>
                  <a:fillRect l="-1101" t="-857" r="-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4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 2</a:t>
            </a:r>
            <a:br>
              <a:rPr lang="it-IT" dirty="0"/>
            </a:br>
            <a:r>
              <a:rPr lang="it-IT" sz="2000" dirty="0"/>
              <a:t>Calcolo del Modulo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Variabili 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</p:spPr>
            <p:txBody>
              <a:bodyPr/>
              <a:lstStyle/>
              <a:p>
                <a:r>
                  <a:rPr lang="it-IT" b="1" dirty="0"/>
                  <a:t>Testo</a:t>
                </a:r>
              </a:p>
              <a:p>
                <a:r>
                  <a:rPr lang="it-IT" dirty="0"/>
                  <a:t>Si scriva un programma che prenda in input un numero e se ne stampi il modulo.</a:t>
                </a:r>
              </a:p>
              <a:p>
                <a:endParaRPr lang="it-IT" b="1" dirty="0"/>
              </a:p>
              <a:p>
                <a:r>
                  <a:rPr lang="it-IT" b="1" dirty="0"/>
                  <a:t>Esempi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 →2      −2 →2</m:t>
                      </m:r>
                    </m:oMath>
                  </m:oMathPara>
                </a14:m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  <a:blipFill>
                <a:blip r:embed="rId2"/>
                <a:stretch>
                  <a:fillRect l="-1101" t="-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18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 3</a:t>
            </a:r>
            <a:br>
              <a:rPr lang="it-IT" dirty="0"/>
            </a:br>
            <a:r>
              <a:rPr lang="it-IT" sz="2000" dirty="0"/>
              <a:t>Equazione di Secondo Grado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Variabili 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</p:spPr>
            <p:txBody>
              <a:bodyPr/>
              <a:lstStyle/>
              <a:p>
                <a:r>
                  <a:rPr lang="it-IT" b="1" dirty="0"/>
                  <a:t>Testo</a:t>
                </a:r>
              </a:p>
              <a:p>
                <a:r>
                  <a:rPr lang="it-IT" dirty="0"/>
                  <a:t>Si scriva un programma che prenda tre numeri in input che rappresentano i coefficienti dell’equazione di secondo grado. Si stampino a schermo le radici dell’equazione in questione (se esistono).</a:t>
                </a:r>
              </a:p>
              <a:p>
                <a:endParaRPr lang="it-IT" b="1" dirty="0"/>
              </a:p>
              <a:p>
                <a:r>
                  <a:rPr lang="it-IT" b="1" dirty="0"/>
                  <a:t>Esempio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+1 →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b="1" dirty="0"/>
                  <a:t>Bonus</a:t>
                </a:r>
              </a:p>
              <a:p>
                <a:r>
                  <a:rPr lang="it-IT" dirty="0"/>
                  <a:t>Si stampi a schermo l’equazione.</a:t>
                </a:r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  <a:blipFill>
                <a:blip r:embed="rId2"/>
                <a:stretch>
                  <a:fillRect l="-1101" t="-857" r="-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96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 4</a:t>
            </a:r>
            <a:br>
              <a:rPr lang="it-IT" dirty="0"/>
            </a:br>
            <a:r>
              <a:rPr lang="it-IT" sz="2000" dirty="0"/>
              <a:t>Massimo tra Tre Numeri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Variabili 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</p:spPr>
            <p:txBody>
              <a:bodyPr/>
              <a:lstStyle/>
              <a:p>
                <a:r>
                  <a:rPr lang="it-IT" b="1" dirty="0"/>
                  <a:t>Testo</a:t>
                </a:r>
              </a:p>
              <a:p>
                <a:r>
                  <a:rPr lang="it-IT" dirty="0"/>
                  <a:t>Si scriva un programma che prenda in input tre numeri e che stampi a schermo il massimo dei tre.</a:t>
                </a:r>
              </a:p>
              <a:p>
                <a:endParaRPr lang="it-IT" b="1" dirty="0"/>
              </a:p>
              <a:p>
                <a:r>
                  <a:rPr lang="it-IT" b="1" dirty="0"/>
                  <a:t>Esempio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=7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 →7</m:t>
                      </m:r>
                    </m:oMath>
                  </m:oMathPara>
                </a14:m>
                <a:endParaRPr lang="it-IT" b="0" dirty="0"/>
              </a:p>
              <a:p>
                <a:r>
                  <a:rPr lang="it-IT" b="1" dirty="0"/>
                  <a:t>Bonus</a:t>
                </a:r>
              </a:p>
              <a:p>
                <a:r>
                  <a:rPr lang="it-IT" dirty="0"/>
                  <a:t>Stampare il minimo dei tre.</a:t>
                </a:r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  <a:blipFill>
                <a:blip r:embed="rId2"/>
                <a:stretch>
                  <a:fillRect l="-1101" t="-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68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 5</a:t>
            </a:r>
            <a:br>
              <a:rPr lang="it-IT" dirty="0"/>
            </a:br>
            <a:r>
              <a:rPr lang="it-IT" sz="2000" dirty="0"/>
              <a:t>Ordinamento di Tre Numeri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Variabili 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</p:spPr>
            <p:txBody>
              <a:bodyPr/>
              <a:lstStyle/>
              <a:p>
                <a:r>
                  <a:rPr lang="it-IT" b="1" dirty="0"/>
                  <a:t>Testo</a:t>
                </a:r>
              </a:p>
              <a:p>
                <a:r>
                  <a:rPr lang="it-IT" dirty="0"/>
                  <a:t>Si scriva un programma che prenda in input tre numeri. Il programma deve stampare i tre numeri acquisiti a schermo in ordine ascendente.</a:t>
                </a:r>
              </a:p>
              <a:p>
                <a:endParaRPr lang="it-IT" b="1" dirty="0"/>
              </a:p>
              <a:p>
                <a:r>
                  <a:rPr lang="it-IT" b="1" dirty="0"/>
                  <a:t>Esempio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=7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 →(3, 5, 7)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b="1" dirty="0"/>
                  <a:t>Bonus</a:t>
                </a:r>
              </a:p>
              <a:p>
                <a:r>
                  <a:rPr lang="it-IT" dirty="0"/>
                  <a:t>Stampare i numeri in ordine discendente.</a:t>
                </a:r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  <a:blipFill>
                <a:blip r:embed="rId2"/>
                <a:stretch>
                  <a:fillRect l="-1101" t="-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72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 6</a:t>
            </a:r>
            <a:br>
              <a:rPr lang="it-IT" dirty="0"/>
            </a:br>
            <a:r>
              <a:rPr lang="it-IT" sz="2000" dirty="0"/>
              <a:t>Inversione di un Numero a Due Cifre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Variabili 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</p:spPr>
            <p:txBody>
              <a:bodyPr/>
              <a:lstStyle/>
              <a:p>
                <a:r>
                  <a:rPr lang="it-IT" b="1" dirty="0"/>
                  <a:t>Testo</a:t>
                </a:r>
              </a:p>
              <a:p>
                <a:r>
                  <a:rPr lang="it-IT" dirty="0"/>
                  <a:t>Si scriva un programma che prenda in input un numero intero positivo e che sia composto esattamente da due cifre. Si stampi a schermo il numero con le cifre invertite.</a:t>
                </a:r>
              </a:p>
              <a:p>
                <a:endParaRPr lang="it-IT" b="1" dirty="0"/>
              </a:p>
              <a:p>
                <a:r>
                  <a:rPr lang="it-IT" b="1" dirty="0"/>
                  <a:t>Esempio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31→13     137 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𝑁𝑂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−31 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𝑁𝑂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  <a:blipFill>
                <a:blip r:embed="rId2"/>
                <a:stretch>
                  <a:fillRect l="-1101" t="-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93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 7</a:t>
            </a:r>
            <a:br>
              <a:rPr lang="it-IT" dirty="0"/>
            </a:br>
            <a:r>
              <a:rPr lang="it-IT" sz="2000" dirty="0"/>
              <a:t>Lettera Successiva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Variabili 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</p:spPr>
            <p:txBody>
              <a:bodyPr/>
              <a:lstStyle/>
              <a:p>
                <a:r>
                  <a:rPr lang="it-IT" b="1" dirty="0"/>
                  <a:t>Testo</a:t>
                </a:r>
              </a:p>
              <a:p>
                <a:r>
                  <a:rPr lang="it-IT" dirty="0"/>
                  <a:t>Si scriva un programma che prenda in input una lettera (minuscola o maiuscola) e si stampi (se possibile) la lettera successiva in ordine alfabetico.</a:t>
                </a:r>
              </a:p>
              <a:p>
                <a:endParaRPr lang="it-IT" b="1" dirty="0"/>
              </a:p>
              <a:p>
                <a:r>
                  <a:rPr lang="it-IT" b="1" dirty="0"/>
                  <a:t>Esempio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  <a:blipFill>
                <a:blip r:embed="rId2"/>
                <a:stretch>
                  <a:fillRect l="-1101" t="-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60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 8</a:t>
            </a:r>
            <a:br>
              <a:rPr lang="it-IT" dirty="0"/>
            </a:br>
            <a:r>
              <a:rPr lang="it-IT" sz="2000" dirty="0"/>
              <a:t>Maiuscola o Minuscola Corrispondente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23/09/24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Variabili e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Statements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9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</p:spPr>
            <p:txBody>
              <a:bodyPr/>
              <a:lstStyle/>
              <a:p>
                <a:r>
                  <a:rPr lang="it-IT" b="1" dirty="0"/>
                  <a:t>Testo</a:t>
                </a:r>
              </a:p>
              <a:p>
                <a:r>
                  <a:rPr lang="it-IT" dirty="0"/>
                  <a:t>Si scriva un programma che prenda in input una lettera minuscola/maiuscola e si stampi la lettera corrispondente maiuscola/minuscola.</a:t>
                </a:r>
              </a:p>
              <a:p>
                <a:endParaRPr lang="it-IT" b="1" dirty="0"/>
              </a:p>
              <a:p>
                <a:r>
                  <a:rPr lang="it-IT" b="1" dirty="0"/>
                  <a:t>Esempio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4962" y="2060575"/>
                <a:ext cx="11522075" cy="4429125"/>
              </a:xfrm>
              <a:blipFill>
                <a:blip r:embed="rId2"/>
                <a:stretch>
                  <a:fillRect l="-1101" t="-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29055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663</TotalTime>
  <Words>492</Words>
  <Application>Microsoft Macintosh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Manrope</vt:lpstr>
      <vt:lpstr>Arial</vt:lpstr>
      <vt:lpstr>Cambria Math</vt:lpstr>
      <vt:lpstr>Calibri</vt:lpstr>
      <vt:lpstr>Interni</vt:lpstr>
      <vt:lpstr>Cover</vt:lpstr>
      <vt:lpstr>Esercitazione 1 Variabili e If Statements</vt:lpstr>
      <vt:lpstr>Esercizio 1 Conversione da Fahrenheit a Celsius </vt:lpstr>
      <vt:lpstr>Esercizio 2 Calcolo del Modulo </vt:lpstr>
      <vt:lpstr>Esercizio 3 Equazione di Secondo Grado </vt:lpstr>
      <vt:lpstr>Esercizio 4 Massimo tra Tre Numeri </vt:lpstr>
      <vt:lpstr>Esercizio 5 Ordinamento di Tre Numeri </vt:lpstr>
      <vt:lpstr>Esercizio 6 Inversione di un Numero a Due Cifre </vt:lpstr>
      <vt:lpstr>Esercizio 7 Lettera Successiva </vt:lpstr>
      <vt:lpstr>Esercizio 8 Maiuscola o Minuscola Corrispondente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Alessandro Montenegro</cp:lastModifiedBy>
  <cp:revision>177</cp:revision>
  <dcterms:created xsi:type="dcterms:W3CDTF">2024-06-28T15:03:44Z</dcterms:created>
  <dcterms:modified xsi:type="dcterms:W3CDTF">2024-09-21T17:20:37Z</dcterms:modified>
</cp:coreProperties>
</file>